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872-7299-42E4-BBF9-CC9F92F93D8C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6872-7299-42E4-BBF9-CC9F92F93D8C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3118-654D-4404-873E-EF46C27840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indergartensimplicity.blogspot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likemagicblog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ics4learning.com/" TargetMode="External"/><Relationship Id="rId4" Type="http://schemas.openxmlformats.org/officeDocument/2006/relationships/hyperlink" Target="http://kindergartensimplicity.blospo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Frogs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Created by Katie Pipkin</a:t>
            </a:r>
          </a:p>
          <a:p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http://kindergartensimplicity.blogspot.com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dult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1524000"/>
            <a:ext cx="3191262" cy="3048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Slide backgrounds provided for free by </a:t>
            </a:r>
            <a:r>
              <a:rPr lang="en-US" dirty="0" smtClean="0">
                <a:latin typeface="Comic Sans MS" pitchFamily="66" charset="0"/>
                <a:hlinkClick r:id="rId3"/>
              </a:rPr>
              <a:t>http://www.dreamlikemagicblog.com/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latin typeface="Comic Sans MS" pitchFamily="66" charset="0"/>
              </a:rPr>
              <a:t>Clip art made by Katie Pipkin. Please do not remove from slides. </a:t>
            </a:r>
            <a:r>
              <a:rPr lang="en-US" dirty="0" smtClean="0">
                <a:latin typeface="Comic Sans MS" pitchFamily="66" charset="0"/>
                <a:hlinkClick r:id="rId4"/>
              </a:rPr>
              <a:t>http://kindergartensimplicity.blospot.com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r>
              <a:rPr lang="en-US" dirty="0" smtClean="0">
                <a:latin typeface="Comic Sans MS" pitchFamily="66" charset="0"/>
              </a:rPr>
              <a:t>Free photographs are from </a:t>
            </a:r>
            <a:r>
              <a:rPr lang="en-US" dirty="0" smtClean="0">
                <a:latin typeface="Comic Sans MS" pitchFamily="66" charset="0"/>
                <a:hlinkClick r:id="rId5"/>
              </a:rPr>
              <a:t>http://www.pics4learning.com/</a:t>
            </a:r>
            <a:r>
              <a:rPr lang="en-US" dirty="0" smtClean="0">
                <a:latin typeface="Comic Sans MS" pitchFamily="66" charset="0"/>
              </a:rPr>
              <a:t> 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frogs?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Frogs are </a:t>
            </a:r>
            <a:r>
              <a:rPr lang="en-US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amphibians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latin typeface="Comic Sans MS" pitchFamily="66" charset="0"/>
              </a:rPr>
              <a:t>Amphibians are a group animals with soft, moist skin that live in both water and on land.</a:t>
            </a:r>
          </a:p>
          <a:p>
            <a:r>
              <a:rPr lang="en-US" dirty="0" smtClean="0">
                <a:latin typeface="Comic Sans MS" pitchFamily="66" charset="0"/>
              </a:rPr>
              <a:t>Frogs have strong back legs to help them jump.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122" name="Picture 2" descr="1-frog.jpg - Frog on lily p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4209470" cy="2879979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Dot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frogs look like?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Frogs are usually green or brown but can sometimes be very colorful.</a:t>
            </a:r>
          </a:p>
          <a:p>
            <a:r>
              <a:rPr lang="en-US" dirty="0" smtClean="0">
                <a:latin typeface="Comic Sans MS" pitchFamily="66" charset="0"/>
              </a:rPr>
              <a:t>Some have spots or stripes.</a:t>
            </a:r>
          </a:p>
          <a:p>
            <a:r>
              <a:rPr lang="en-US" dirty="0" smtClean="0">
                <a:latin typeface="Comic Sans MS" pitchFamily="66" charset="0"/>
              </a:rPr>
              <a:t>Frogs can be very small or as big as a bowling ball (bull frogs).</a:t>
            </a:r>
          </a:p>
          <a:p>
            <a:endParaRPr lang="en-US" dirty="0"/>
          </a:p>
        </p:txBody>
      </p:sp>
      <p:pic>
        <p:nvPicPr>
          <p:cNvPr id="4098" name="Picture 2" descr="dsc07396.jpg - Small Tree Fr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0"/>
            <a:ext cx="4673599" cy="35052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Dot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frogs eat?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Adult frogs are </a:t>
            </a:r>
            <a:r>
              <a:rPr lang="en-US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carnivores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, which means they eat other animals.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Most frogs eat insects and worms.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Many frogs catch their food with their sticky tongues.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4" name="Picture 2" descr="redbug_closeup.jpg - Red Bug on Wi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0"/>
            <a:ext cx="3395908" cy="23622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Dot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 Life Cycle - Egg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Frogs start their lives as an </a:t>
            </a:r>
            <a:r>
              <a:rPr lang="en-US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egg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r>
              <a:rPr lang="en-US" dirty="0" smtClean="0">
                <a:latin typeface="Comic Sans MS" pitchFamily="66" charset="0"/>
              </a:rPr>
              <a:t>Frogs lay eggs in blobs of jelly.</a:t>
            </a:r>
          </a:p>
          <a:p>
            <a:r>
              <a:rPr lang="en-US" dirty="0" smtClean="0">
                <a:latin typeface="Comic Sans MS" pitchFamily="66" charset="0"/>
              </a:rPr>
              <a:t>This jelly protects </a:t>
            </a: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smtClean="0">
                <a:latin typeface="Comic Sans MS" pitchFamily="66" charset="0"/>
              </a:rPr>
              <a:t>eggs as they grow.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dscn0814.jpg - Wood frogs and eg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346575" cy="3259931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Dot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 Life Cycle - Tadpole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Tadpoles</a:t>
            </a:r>
            <a:r>
              <a:rPr lang="en-US" dirty="0" smtClean="0">
                <a:latin typeface="Comic Sans MS" pitchFamily="66" charset="0"/>
              </a:rPr>
              <a:t> hatch from the egg.</a:t>
            </a:r>
          </a:p>
          <a:p>
            <a:r>
              <a:rPr lang="en-US" dirty="0" smtClean="0">
                <a:latin typeface="Comic Sans MS" pitchFamily="66" charset="0"/>
              </a:rPr>
              <a:t>Tadpoles live in water. </a:t>
            </a:r>
          </a:p>
          <a:p>
            <a:r>
              <a:rPr lang="en-US" dirty="0" smtClean="0">
                <a:latin typeface="Comic Sans MS" pitchFamily="66" charset="0"/>
              </a:rPr>
              <a:t>They have a tail and breath through gills.</a:t>
            </a:r>
          </a:p>
          <a:p>
            <a:r>
              <a:rPr lang="en-US" dirty="0" smtClean="0">
                <a:latin typeface="Comic Sans MS" pitchFamily="66" charset="0"/>
              </a:rPr>
              <a:t>Tadpoles eat algae (small underwater plants).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tadpoles.jpg - Tadpo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368800" cy="32766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DotDot"/>
          </a:ln>
        </p:spPr>
      </p:pic>
      <p:pic>
        <p:nvPicPr>
          <p:cNvPr id="5" name="Picture 4" descr="tadpole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457200"/>
            <a:ext cx="2176529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 Life Cycle -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After awhile, the tadpole begins to grow legs. Its tail gets smaller.</a:t>
            </a:r>
          </a:p>
          <a:p>
            <a:r>
              <a:rPr lang="en-US" dirty="0" smtClean="0">
                <a:latin typeface="Comic Sans MS" pitchFamily="66" charset="0"/>
              </a:rPr>
              <a:t>The tadpoles lungs develop so it can </a:t>
            </a:r>
            <a:r>
              <a:rPr lang="en-US" dirty="0" smtClean="0">
                <a:latin typeface="Comic Sans MS" pitchFamily="66" charset="0"/>
              </a:rPr>
              <a:t>breathe air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latin typeface="Comic Sans MS" pitchFamily="66" charset="0"/>
              </a:rPr>
              <a:t>At this stage, the tadpole is called a </a:t>
            </a:r>
            <a:r>
              <a:rPr lang="en-US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froglet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froglet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286000"/>
            <a:ext cx="310905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Frog Life Cycle – Adult Frog</a:t>
            </a:r>
            <a:endParaRPr lang="en-US" dirty="0"/>
          </a:p>
        </p:txBody>
      </p:sp>
      <p:pic>
        <p:nvPicPr>
          <p:cNvPr id="6" name="Content Placeholder 5" descr="adult cop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9465" y="0"/>
            <a:ext cx="1994535" cy="1905000"/>
          </a:xfrm>
        </p:spPr>
      </p:pic>
      <p:pic>
        <p:nvPicPr>
          <p:cNvPr id="21506" name="Picture 2" descr="dsc03176.jpg - fr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09800"/>
            <a:ext cx="4064000" cy="3048000"/>
          </a:xfrm>
          <a:prstGeom prst="rect">
            <a:avLst/>
          </a:prstGeom>
          <a:noFill/>
          <a:ln w="25400">
            <a:solidFill>
              <a:schemeClr val="tx1"/>
            </a:solidFill>
            <a:prstDash val="lgDashDotDot"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67200" y="1981200"/>
            <a:ext cx="502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Soon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froglet’s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tail disappears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and he crawls to land.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>
                <a:latin typeface="Comic Sans MS" pitchFamily="66" charset="0"/>
              </a:rPr>
              <a:t>He</a:t>
            </a:r>
            <a:r>
              <a:rPr lang="en-US" sz="3200" dirty="0" smtClean="0">
                <a:latin typeface="Comic Sans MS" pitchFamily="66" charset="0"/>
              </a:rPr>
              <a:t> is now an adult frog!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Female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frogs can now lay eggs and start the cycle again!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308" y="304800"/>
            <a:ext cx="7976092" cy="6248400"/>
          </a:xfrm>
          <a:prstGeom prst="rect">
            <a:avLst/>
          </a:prstGeom>
          <a:ln w="25400">
            <a:solidFill>
              <a:schemeClr val="tx1"/>
            </a:solidFill>
            <a:prstDash val="lgDashDot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298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Frogs</vt:lpstr>
      <vt:lpstr>What are frogs?</vt:lpstr>
      <vt:lpstr>What do frogs look like?</vt:lpstr>
      <vt:lpstr>What do frogs eat?</vt:lpstr>
      <vt:lpstr>Frog Life Cycle - Egg</vt:lpstr>
      <vt:lpstr>Frog Life Cycle - Tadpole</vt:lpstr>
      <vt:lpstr>Frog Life Cycle - Froglet</vt:lpstr>
      <vt:lpstr>Frog Life Cycle – Adult Frog</vt:lpstr>
      <vt:lpstr>Slide 9</vt:lpstr>
      <vt:lpstr>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Frogs</dc:title>
  <dc:creator>kpipkin</dc:creator>
  <cp:lastModifiedBy>kpipkin</cp:lastModifiedBy>
  <cp:revision>2</cp:revision>
  <dcterms:created xsi:type="dcterms:W3CDTF">2012-03-19T18:11:15Z</dcterms:created>
  <dcterms:modified xsi:type="dcterms:W3CDTF">2012-03-21T14:45:46Z</dcterms:modified>
</cp:coreProperties>
</file>